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7" r:id="rId7"/>
    <p:sldId id="268" r:id="rId8"/>
    <p:sldId id="269" r:id="rId9"/>
    <p:sldId id="270" r:id="rId10"/>
    <p:sldId id="260" r:id="rId11"/>
    <p:sldId id="261" r:id="rId12"/>
    <p:sldId id="263" r:id="rId13"/>
    <p:sldId id="264" r:id="rId14"/>
    <p:sldId id="265" r:id="rId15"/>
    <p:sldId id="266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CDD25-95A9-4037-9006-7110F09E4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190292-B4A6-4C38-AE99-998D44F7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31370-52EF-498D-854D-FA6F95AD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02874-39C1-441E-A3F9-7A92F403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8E99E-3BDC-4ACD-9B4B-BB234EF0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6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D605C-BE11-4F29-8594-2D3114EB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537037-936E-4F90-96AF-70F54087B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8EB17B-6009-4540-8F7C-8B7B9C33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A236B-1DDC-4707-905C-4454C6E6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1D942-AFAA-48D6-B4D4-B7B9191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8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F9C53-309E-49DA-BC17-9F189A19F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6F629C-9E65-4034-B2F4-01144006D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25EC7F-E718-4A42-80E9-0015CB91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B8439-015D-480F-8B50-99E6EC92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1AED78-D027-4213-9B2E-FCAEFC27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9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F7A72-DA3C-4C65-8599-8E32BF11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31475-22F6-4E3A-A08F-6371BADBC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4B082-176C-45CC-90AF-D2113453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ECCB2-8740-4D0E-AA44-FB3515B4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AE2A8-68C1-45F9-88FE-6477A41C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0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EFAA5-24D5-4686-A3F3-5005BCD0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E48135-E438-4FA6-BEC2-D3EF263C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F647C-037B-47B3-B33D-098077E7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65BB-AAC6-469B-8CCC-852BEE36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198F3B-E9E7-4ABF-AFA5-2FB0D4EC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1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5BBC-E055-4FC4-B905-05AD10FC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9C0C6-4248-4469-92F0-A6624BD95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FE6F19-F8F0-40BD-A7A2-BDAD2727E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5DD99-C970-44A4-ABD5-755C07C6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3B27C-05F1-42A1-ABE9-E904FE2F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73590E-F140-40FF-A395-4A944ED6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ECF59-03B9-493E-9402-45890775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D8981E-8C63-4B1F-8497-F7004FDD0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4F0E61-6573-4D0F-B5DD-10097DA59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35C78E-2373-4D0B-AAE2-D8AF4075E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8B6559-2C59-4148-8834-9B6E7712F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03BA9B-C2C6-4769-A383-489BAECF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8A0578-62EB-4038-AC38-C7AEAE4E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3E86D2-01DE-4327-B535-4C850C4F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2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97D2E-9C79-43E4-99AD-C01550DC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B42B6C-1E50-4AFF-B947-7E8E052C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C8CAC7-59A2-4EE1-A7B3-963A7C2A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CE2DB9-BA36-4133-B23A-2F9A5331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0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C43F7E-1B2D-4E56-BFFD-3E9C4065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CA73AB-1477-4C5C-9C90-AD27DCA5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88426B-10FF-4E00-A463-09E6F1D3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3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6CC1-48F3-42B2-A493-B5775310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0D392-5963-4D46-A724-A7C5A06CF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634B1E-C441-457D-B13C-921626222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D16061-8A3C-4172-81F6-D1B3ECC2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3BEB95-9FFC-4381-BC93-63214273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52316C-7E76-43A0-BD88-2B3431D7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3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FF28-BB8F-4733-8AD1-3E89C7FE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66064D-66E7-4D9F-816C-DDDA8CA00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4FED78-6399-4D2D-8C1D-99380D42A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4B92F5-2CC9-4C45-9037-ABDA3A4B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E410BD-ECF5-49EC-90EC-5A4B30D9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B86212-E8E9-4637-BCF5-BE4BE6C7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4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3FC48-185D-4042-93EF-EBFEAC4F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81FC7-E9E8-40AD-8DB9-50F3429E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47C773-3F80-4F3E-9204-C87BC46E6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94CA-68CA-41C5-B6E0-428033FDD9D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D107E5-AA67-4C15-A8CA-76F448E56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F9A6F-0FC9-4135-B945-DE91D3AB1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F8159-C918-4848-9B21-D44A9E9F9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1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CA481-B1AD-4620-A9F9-0290DB4DB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062162"/>
            <a:ext cx="10668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Методические приёмы повышения качества образования по литературному чтению в начальной школе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3C50E9-BA32-444B-A07A-A7E392CB1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727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Учитель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: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Семёнова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 Елена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Петровна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2024 г.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056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59149A-6DE6-4D3D-BB79-4CA4AA81A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741" y="679305"/>
            <a:ext cx="7332519" cy="54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4AF40C-36DA-45D8-8823-2404A3F41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4512" y="1937472"/>
            <a:ext cx="8402977" cy="29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8818AF-9601-4FF7-8C79-F18D6A48E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3772" y="690735"/>
            <a:ext cx="8624456" cy="54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095982-AD9F-4719-96DD-B5AE36D7B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7873" y="1801091"/>
            <a:ext cx="8876254" cy="27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0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48EFEC-8ECF-46EC-9F21-B2FD54023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9000" y="1720994"/>
            <a:ext cx="7614000" cy="34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5C05EA-D795-4350-8269-E0E4E07FE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252" y="1462727"/>
            <a:ext cx="7245495" cy="39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7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CCB913-8B64-4E79-8B89-7C5AD7A38D22}"/>
              </a:ext>
            </a:extLst>
          </p:cNvPr>
          <p:cNvSpPr txBox="1"/>
          <p:nvPr/>
        </p:nvSpPr>
        <p:spPr>
          <a:xfrm>
            <a:off x="471055" y="224319"/>
            <a:ext cx="1134687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Тема: Рассказ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Н.Носова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 «Живая шляпа»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/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              </a:t>
            </a:r>
          </a:p>
          <a:p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      Тренировка навыка чтения.</a:t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Дети читают по слогам хором по указке учителя, затем плавно словами.</a:t>
            </a:r>
          </a:p>
          <a:p>
            <a:pPr algn="ctr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плюх-ну-лось под-прыг-нет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со-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скольз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-ну-ла рас-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кра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-ши- 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ва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-ли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по-смо-три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 при-от-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кры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-ли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274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F5628A-1609-49BD-A13D-471685635DE7}"/>
              </a:ext>
            </a:extLst>
          </p:cNvPr>
          <p:cNvSpPr txBox="1"/>
          <p:nvPr/>
        </p:nvSpPr>
        <p:spPr>
          <a:xfrm>
            <a:off x="166255" y="113850"/>
            <a:ext cx="1202574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Тема: Рассказ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Н.Булгакова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 «Анна, не грусти!»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               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Подготовка к чтению. Словарная работа.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Давайте прочитаем рассказ Н. Булгакова «Анна, не грусти!». Но сначала научимся читать трудные слова. Прочитайте по слогам, затем плавно, целым словом (по ходу чтения уточняется значение непонятных слов):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спе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ци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-аль-на-я - специальная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про-ко-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ря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-бал - 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прокорябал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 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не-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зна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-ко-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мых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 - незнакомых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у-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лыб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-ну-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лась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 - улыбнулась 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сча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стли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ва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-я - счастливая - (Щ)</a:t>
            </a:r>
          </a:p>
        </p:txBody>
      </p:sp>
    </p:spTree>
    <p:extLst>
      <p:ext uri="{BB962C8B-B14F-4D97-AF65-F5344CB8AC3E}">
        <p14:creationId xmlns:p14="http://schemas.microsoft.com/office/powerpoint/2010/main" val="243042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D32040-8261-4ED2-BD86-D8579020CA7B}"/>
              </a:ext>
            </a:extLst>
          </p:cNvPr>
          <p:cNvSpPr txBox="1"/>
          <p:nvPr/>
        </p:nvSpPr>
        <p:spPr>
          <a:xfrm>
            <a:off x="360219" y="224780"/>
            <a:ext cx="1030778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Тема: Стихи Плещеева о весне.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                     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Речевая разминка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Прочитайте стихотворение «жужжащим» способом: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Весенняя гостья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Милая певунья,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Ласточка родная,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К нам домой вернулась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Из чужого края.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Под окошком вьётся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С песенкой живою: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«Я весну и солнце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Принесла с собою…» К. Льдов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BAA2D-17FC-41F8-A952-6E88051C5E2A}"/>
              </a:ext>
            </a:extLst>
          </p:cNvPr>
          <p:cNvSpPr txBox="1"/>
          <p:nvPr/>
        </p:nvSpPr>
        <p:spPr>
          <a:xfrm>
            <a:off x="5735781" y="2729998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- Начните читать медленно и постепенно ускоряйте темп.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- Начните читать быстро и постепенно замедляйте темп.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- Начните читать шёпотом и постепенно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усиливайте голос.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- Начните читать громко и постепенно переходите на шёпот.</a:t>
            </a:r>
          </a:p>
        </p:txBody>
      </p:sp>
    </p:spTree>
    <p:extLst>
      <p:ext uri="{BB962C8B-B14F-4D97-AF65-F5344CB8AC3E}">
        <p14:creationId xmlns:p14="http://schemas.microsoft.com/office/powerpoint/2010/main" val="417671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AB2CCA-0DFC-4C2A-A86B-26D68CC1A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87" t="2021" r="22687" b="2222"/>
          <a:stretch/>
        </p:blipFill>
        <p:spPr>
          <a:xfrm>
            <a:off x="3754582" y="145472"/>
            <a:ext cx="4682836" cy="65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D398CF-5955-4D51-AA19-3CEEB1BD67B6}"/>
              </a:ext>
            </a:extLst>
          </p:cNvPr>
          <p:cNvSpPr txBox="1"/>
          <p:nvPr/>
        </p:nvSpPr>
        <p:spPr>
          <a:xfrm>
            <a:off x="1039092" y="778869"/>
            <a:ext cx="1115290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Четыре качества навыка чтения в начальной школе: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    1. Правильность</a:t>
            </a:r>
          </a:p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    2. Беглость </a:t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    3. Сознательность </a:t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    4. Выразительность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9549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D3BE27-4D3E-44FF-B752-FF526C170B7A}"/>
              </a:ext>
            </a:extLst>
          </p:cNvPr>
          <p:cNvSpPr txBox="1"/>
          <p:nvPr/>
        </p:nvSpPr>
        <p:spPr>
          <a:xfrm>
            <a:off x="512618" y="349654"/>
            <a:ext cx="11360728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Основные ошибки, совершаемые при чтении: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искажения читаемых слов (замена, перестановка, пропуски или добавления букв, слогов, слов);</a:t>
            </a:r>
            <a:b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неправильная постановка ударений;</a:t>
            </a:r>
            <a:b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чтение всего текста без смысловых пауз;</a:t>
            </a:r>
            <a:b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нарушение темпа и четкости произношения слов при чтении вслух;</a:t>
            </a:r>
            <a:b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непонимание общего смысла прочитанного текста за установленное время чтения;</a:t>
            </a:r>
            <a:b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неправильные ответы на вопросы по содержанию текста;</a:t>
            </a:r>
            <a:b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неумение выделить основную мысль прочитанного;</a:t>
            </a:r>
            <a:b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неумение найти в тексте слова и выражения, подтверждающие понимание основного содержания прочитанного;</a:t>
            </a:r>
            <a:b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нарушение при пересказе последовательности событий в произведении;</a:t>
            </a:r>
            <a:b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нетвердое знание наизусть подготовленного текста;</a:t>
            </a:r>
            <a:b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монотонность чтения, отсутствие средств выразительности.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68919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EEB0E4-5F1C-48C7-8668-7B41DD863A7C}"/>
              </a:ext>
            </a:extLst>
          </p:cNvPr>
          <p:cNvSpPr txBox="1"/>
          <p:nvPr/>
        </p:nvSpPr>
        <p:spPr>
          <a:xfrm>
            <a:off x="900546" y="266067"/>
            <a:ext cx="7356763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Причины: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плохая память;</a:t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отсутствие или низкая концентрация внимания;</a:t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бедный словарный запас;</a:t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логопедические и/или неврологические проблемы;</a:t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изначально неправильное обучение чтению – без учёта особенностей мышления и памяти ребёнка;</a:t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малая читательская практика или полное её отсутствие;</a:t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нелюбовь к чтению родителей (детям нужен пример), редкое совместное чтение книг.</a:t>
            </a:r>
          </a:p>
        </p:txBody>
      </p:sp>
    </p:spTree>
    <p:extLst>
      <p:ext uri="{BB962C8B-B14F-4D97-AF65-F5344CB8AC3E}">
        <p14:creationId xmlns:p14="http://schemas.microsoft.com/office/powerpoint/2010/main" val="63542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515FC9-D5DE-407A-8888-72775FBBB0BF}"/>
              </a:ext>
            </a:extLst>
          </p:cNvPr>
          <p:cNvSpPr txBox="1"/>
          <p:nvPr/>
        </p:nvSpPr>
        <p:spPr>
          <a:xfrm>
            <a:off x="471055" y="797510"/>
            <a:ext cx="56249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1.Дыхательная гимнастика и подготовка голоса.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2.Пояснение каждого слова. 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3.Осмысленное интонирование текста. 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4.Чтение под звуковой ориентир 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5.Чтение со счётом слов.  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6.Круговое чтение. 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7.«Фотоглаз». 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8.Восстановление текста. 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 9. Чтение скороговорки (хором, парами)</a:t>
            </a: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AB589-B443-4413-A429-A60278601A10}"/>
              </a:ext>
            </a:extLst>
          </p:cNvPr>
          <p:cNvSpPr txBox="1"/>
          <p:nvPr/>
        </p:nvSpPr>
        <p:spPr>
          <a:xfrm>
            <a:off x="6096000" y="797510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10. «Чтение хором»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11. Чтение цепочкой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12. Приём «Разведка»: найти и прочитать ответ на вопрос в тексте.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 13. Предположить по заголовку, о чём текст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 14. Чтение с остановками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 15. Упражнение «Кенгуру»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  16. Упражнение «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Пазлы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   17. Упражнение «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Зачеркушки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896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2E4BCC-E28F-4205-8412-5C5960D88C4D}"/>
              </a:ext>
            </a:extLst>
          </p:cNvPr>
          <p:cNvSpPr txBox="1"/>
          <p:nvPr/>
        </p:nvSpPr>
        <p:spPr>
          <a:xfrm>
            <a:off x="5652656" y="108656"/>
            <a:ext cx="6096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/>
          </a:p>
          <a:p>
            <a:pPr algn="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Приём «Мозговой штурм»;</a:t>
            </a:r>
          </a:p>
          <a:p>
            <a:pPr algn="r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pPr algn="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Приём «Уголки»;</a:t>
            </a:r>
          </a:p>
          <a:p>
            <a:pPr algn="r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pPr algn="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Приём «Написание творческих работ»;</a:t>
            </a:r>
          </a:p>
          <a:p>
            <a:pPr algn="r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pPr algn="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- Приём «Создание викторины»;</a:t>
            </a:r>
          </a:p>
          <a:p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83779-61FA-4B3D-BC3D-6AE08119B0A5}"/>
              </a:ext>
            </a:extLst>
          </p:cNvPr>
          <p:cNvSpPr txBox="1"/>
          <p:nvPr/>
        </p:nvSpPr>
        <p:spPr>
          <a:xfrm>
            <a:off x="762000" y="2032260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- Приём «Логическая цепочка»;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- Приём «Тонкие и толстые вопросы»;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-Приём «Реставрация текста (текст с пропусками);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-Приём «Реконструкция текста»;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-Приём «Картинный план»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29433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EAD335-B576-42CB-A955-D8883B1F0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49" t="1215" r="2746" b="1154"/>
          <a:stretch/>
        </p:blipFill>
        <p:spPr>
          <a:xfrm>
            <a:off x="3609109" y="644236"/>
            <a:ext cx="4973782" cy="556952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E059ED-7E73-4765-97FA-5DE514C8D372}"/>
              </a:ext>
            </a:extLst>
          </p:cNvPr>
          <p:cNvSpPr/>
          <p:nvPr/>
        </p:nvSpPr>
        <p:spPr>
          <a:xfrm>
            <a:off x="7599219" y="5534891"/>
            <a:ext cx="983672" cy="678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8DFEE-E4EE-46C2-928D-439C7664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0ED91F-72C4-4445-B220-1ED5AB954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36" y="1870580"/>
            <a:ext cx="7415528" cy="31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9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309</Words>
  <Application>Microsoft Office PowerPoint</Application>
  <PresentationFormat>Широкоэкранный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Franklin Gothic Medium Cond</vt:lpstr>
      <vt:lpstr>Тема Office</vt:lpstr>
      <vt:lpstr>Методические приёмы повышения качества образования по литературному чтению в начальной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USER</cp:lastModifiedBy>
  <cp:revision>32</cp:revision>
  <dcterms:created xsi:type="dcterms:W3CDTF">2024-10-31T12:11:10Z</dcterms:created>
  <dcterms:modified xsi:type="dcterms:W3CDTF">2024-10-31T13:56:43Z</dcterms:modified>
</cp:coreProperties>
</file>